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315" r:id="rId2"/>
    <p:sldId id="311" r:id="rId3"/>
    <p:sldId id="312" r:id="rId4"/>
    <p:sldId id="314" r:id="rId5"/>
    <p:sldId id="313" r:id="rId6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F403EA-EF33-4954-B6FA-18845AAC1232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E3778DC-E445-40BD-AEF9-9F12A62B39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0811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59325-E357-4BB9-B3EC-FD3134BC1C9D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F54A-CBF5-4829-A4F7-765DB96A841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A52D-DC07-4729-BB3F-47D28D1700C7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7D34-2F6E-4F03-92C5-109FBF24083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D9A5B-0C30-4012-BAFC-C24546D45CF3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39819-22BF-4D98-AEDA-4D0826E2FCE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9B5E4-C830-4B6F-BF75-E2EDF59D319C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4387-7F07-45A5-861E-79BC3BF3C6C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5A5A7-528C-4BFA-8ABE-55E96598096B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1DB03-5925-4296-99E6-1ADB096E324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0434-0106-4797-8A47-34A0F1B5F301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80A2-CB48-466D-8EF2-BA1883CD5FB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5C70-42ED-4CAF-9FE7-BB646078483A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4B17-EA6F-4737-9DBE-96661439CC8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4E45-DF9C-4058-9FE3-E0594D0F98BA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D9B30-43A1-4FA2-98B9-3D7B20AA74B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26E9-6522-4031-B023-E9B23B2B8882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162C-B198-4E34-AC4C-C1176086BD1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D2E5-487A-49F2-B675-47B7C6EC73CC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2C060-9C25-43BE-8DD5-B039619AAD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5E43-9F63-4C4E-9471-C1DBFCB2AFB1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A1ABB-6B5B-4054-9EAF-48CB8EA45D0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1260E-BB5D-4C90-BF60-52941F5D6536}" type="datetimeFigureOut">
              <a:rPr lang="da-DK"/>
              <a:pPr>
                <a:defRPr/>
              </a:pPr>
              <a:t>05-07-2014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E1FAB0-9399-49D7-8A6E-D110986E813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9552" y="47667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 err="1" smtClean="0"/>
              <a:t>This</a:t>
            </a:r>
            <a:r>
              <a:rPr lang="da-DK" sz="4000" dirty="0" smtClean="0"/>
              <a:t> Power Point </a:t>
            </a:r>
            <a:r>
              <a:rPr lang="da-DK" sz="4000" dirty="0" err="1" smtClean="0"/>
              <a:t>presentation</a:t>
            </a:r>
            <a:r>
              <a:rPr lang="da-DK" sz="4000" dirty="0" smtClean="0"/>
              <a:t> </a:t>
            </a:r>
            <a:r>
              <a:rPr lang="da-DK" sz="4000" dirty="0" err="1" smtClean="0"/>
              <a:t>belongs</a:t>
            </a:r>
            <a:r>
              <a:rPr lang="da-DK" sz="4000" dirty="0" smtClean="0"/>
              <a:t> to the Danish </a:t>
            </a:r>
            <a:r>
              <a:rPr lang="da-DK" sz="4000" dirty="0" err="1" smtClean="0"/>
              <a:t>Renal</a:t>
            </a:r>
            <a:r>
              <a:rPr lang="da-DK" sz="4000" dirty="0" smtClean="0"/>
              <a:t> </a:t>
            </a:r>
            <a:r>
              <a:rPr lang="da-DK" sz="4000" dirty="0" err="1" smtClean="0"/>
              <a:t>Registry</a:t>
            </a:r>
            <a:r>
              <a:rPr lang="da-DK" sz="4000" dirty="0" smtClean="0"/>
              <a:t>, </a:t>
            </a:r>
            <a:r>
              <a:rPr lang="da-DK" sz="4000" dirty="0" err="1" smtClean="0"/>
              <a:t>which</a:t>
            </a:r>
            <a:r>
              <a:rPr lang="da-DK" sz="4000" dirty="0" smtClean="0"/>
              <a:t> </a:t>
            </a:r>
            <a:r>
              <a:rPr lang="da-DK" sz="4000" dirty="0" err="1" smtClean="0"/>
              <a:t>owns</a:t>
            </a:r>
            <a:r>
              <a:rPr lang="da-DK" sz="4000" dirty="0" smtClean="0"/>
              <a:t> the copyright. It </a:t>
            </a:r>
            <a:r>
              <a:rPr lang="da-DK" sz="4000" dirty="0" err="1" smtClean="0"/>
              <a:t>can</a:t>
            </a:r>
            <a:r>
              <a:rPr lang="da-DK" sz="4000" dirty="0" smtClean="0"/>
              <a:t> </a:t>
            </a:r>
            <a:r>
              <a:rPr lang="da-DK" sz="4000" dirty="0" err="1" smtClean="0"/>
              <a:t>be</a:t>
            </a:r>
            <a:r>
              <a:rPr lang="da-DK" sz="4000" dirty="0" smtClean="0"/>
              <a:t> </a:t>
            </a:r>
            <a:r>
              <a:rPr lang="da-DK" sz="4000" dirty="0" err="1" smtClean="0"/>
              <a:t>freely</a:t>
            </a:r>
            <a:r>
              <a:rPr lang="da-DK" sz="4000" dirty="0" smtClean="0"/>
              <a:t> </a:t>
            </a:r>
            <a:r>
              <a:rPr lang="da-DK" sz="4000" dirty="0" err="1" smtClean="0"/>
              <a:t>used</a:t>
            </a:r>
            <a:r>
              <a:rPr lang="da-DK" sz="4000" dirty="0" smtClean="0"/>
              <a:t> for </a:t>
            </a:r>
            <a:r>
              <a:rPr lang="da-DK" sz="4000" dirty="0" err="1" smtClean="0"/>
              <a:t>non-commercial</a:t>
            </a:r>
            <a:r>
              <a:rPr lang="da-DK" sz="4000" dirty="0" smtClean="0"/>
              <a:t> </a:t>
            </a:r>
            <a:r>
              <a:rPr lang="da-DK" sz="4000" dirty="0" err="1" smtClean="0"/>
              <a:t>study</a:t>
            </a:r>
            <a:r>
              <a:rPr lang="da-DK" sz="4000" dirty="0" smtClean="0"/>
              <a:t> and </a:t>
            </a:r>
            <a:r>
              <a:rPr lang="da-DK" sz="4000" dirty="0" err="1" smtClean="0"/>
              <a:t>educational</a:t>
            </a:r>
            <a:r>
              <a:rPr lang="da-DK" sz="4000" dirty="0" smtClean="0"/>
              <a:t> </a:t>
            </a:r>
            <a:r>
              <a:rPr lang="da-DK" sz="4000" dirty="0" err="1" smtClean="0"/>
              <a:t>purposes</a:t>
            </a:r>
            <a:r>
              <a:rPr lang="da-DK" sz="4000" dirty="0" smtClean="0"/>
              <a:t>. </a:t>
            </a:r>
            <a:r>
              <a:rPr lang="da-DK" sz="4000" dirty="0" err="1" smtClean="0"/>
              <a:t>Any</a:t>
            </a:r>
            <a:r>
              <a:rPr lang="da-DK" sz="4000" dirty="0" smtClean="0"/>
              <a:t> </a:t>
            </a:r>
            <a:r>
              <a:rPr lang="da-DK" sz="4000" dirty="0" err="1" smtClean="0"/>
              <a:t>commercial</a:t>
            </a:r>
            <a:r>
              <a:rPr lang="da-DK" sz="4000" dirty="0" smtClean="0"/>
              <a:t> </a:t>
            </a:r>
            <a:r>
              <a:rPr lang="da-DK" sz="4000" dirty="0" err="1" smtClean="0"/>
              <a:t>use</a:t>
            </a:r>
            <a:r>
              <a:rPr lang="da-DK" sz="4000" dirty="0" smtClean="0"/>
              <a:t> </a:t>
            </a:r>
            <a:r>
              <a:rPr lang="da-DK" sz="4000" dirty="0" err="1" smtClean="0"/>
              <a:t>or</a:t>
            </a:r>
            <a:r>
              <a:rPr lang="da-DK" sz="4000" dirty="0" smtClean="0"/>
              <a:t> </a:t>
            </a:r>
            <a:r>
              <a:rPr lang="da-DK" sz="4000" dirty="0" err="1" smtClean="0"/>
              <a:t>publication</a:t>
            </a:r>
            <a:r>
              <a:rPr lang="da-DK" sz="4000" dirty="0" smtClean="0"/>
              <a:t> </a:t>
            </a:r>
            <a:r>
              <a:rPr lang="da-DK" sz="4000" dirty="0" err="1" smtClean="0"/>
              <a:t>requires</a:t>
            </a:r>
            <a:r>
              <a:rPr lang="da-DK" sz="4000" dirty="0" smtClean="0"/>
              <a:t> the prior permission of the Danish </a:t>
            </a:r>
            <a:r>
              <a:rPr lang="da-DK" sz="4000" dirty="0" err="1" smtClean="0"/>
              <a:t>Renal</a:t>
            </a:r>
            <a:r>
              <a:rPr lang="da-DK" sz="4000" dirty="0" smtClean="0"/>
              <a:t> </a:t>
            </a:r>
            <a:r>
              <a:rPr lang="da-DK" sz="4000" dirty="0" err="1" smtClean="0"/>
              <a:t>Registry</a:t>
            </a:r>
            <a:r>
              <a:rPr lang="da-DK" sz="4000" dirty="0" smtClean="0"/>
              <a:t>.</a:t>
            </a:r>
            <a:endParaRPr lang="da-DK" sz="4000" dirty="0"/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Prognosemodellen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550" y="1460500"/>
            <a:ext cx="6980238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Modalitet og Skæbne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58938"/>
            <a:ext cx="695960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Prognose 2012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1557338"/>
            <a:ext cx="8035925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Tekstboks 2"/>
          <p:cNvSpPr txBox="1">
            <a:spLocks noChangeArrowheads="1"/>
          </p:cNvSpPr>
          <p:nvPr/>
        </p:nvSpPr>
        <p:spPr bwMode="auto">
          <a:xfrm>
            <a:off x="2627313" y="6308725"/>
            <a:ext cx="593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rgbClr val="000000"/>
                </a:solidFill>
              </a:rPr>
              <a:t>Baseret på Skæbnetabel 2000-2010, Incidenstabel 2005-2010</a:t>
            </a:r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HD Skæbne efter Alder og Diagnose</a:t>
            </a:r>
            <a:endParaRPr lang="da-DK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400175"/>
            <a:ext cx="6948488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3855</TotalTime>
  <Words>62</Words>
  <Application>Microsoft Office PowerPoint</Application>
  <PresentationFormat>Skærmshow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Kontortema</vt:lpstr>
      <vt:lpstr>PowerPoint-præsentation</vt:lpstr>
      <vt:lpstr>Prognosemodellen</vt:lpstr>
      <vt:lpstr>Modalitet og Skæbne</vt:lpstr>
      <vt:lpstr>Prognose 2012</vt:lpstr>
      <vt:lpstr>HD Skæbne efter Alder og Diagnose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Dialysis Modality Survival: Temporal Changes</dc:title>
  <dc:creator>james</dc:creator>
  <cp:lastModifiedBy>james heaf</cp:lastModifiedBy>
  <cp:revision>54</cp:revision>
  <dcterms:created xsi:type="dcterms:W3CDTF">2011-04-28T17:27:15Z</dcterms:created>
  <dcterms:modified xsi:type="dcterms:W3CDTF">2014-07-05T04:54:45Z</dcterms:modified>
</cp:coreProperties>
</file>